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 Launch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Introduction to the product</a:t>
            </a:r>
          </a:p>
          <a:p>
            <a:r>
              <a:t>• Launch timeline</a:t>
            </a:r>
          </a:p>
          <a:p>
            <a:r>
              <a:t>• Key stakeholders</a:t>
            </a:r>
          </a:p>
          <a:p>
            <a:r>
              <a:t>• Goals of the launch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Product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Feature 1: Highlight major function</a:t>
            </a:r>
          </a:p>
          <a:p>
            <a:r>
              <a:t>• Feature 2: Focus on user benefits</a:t>
            </a:r>
          </a:p>
          <a:p>
            <a:r>
              <a:t>• Feature 3: Competitive differentiator</a:t>
            </a:r>
          </a:p>
          <a:p>
            <a:r>
              <a:t>• Feature 4: Advanced technology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Current market trends</a:t>
            </a:r>
          </a:p>
          <a:p>
            <a:r>
              <a:t>• Consumer needs</a:t>
            </a:r>
          </a:p>
          <a:p>
            <a:r>
              <a:t>• Growth potential</a:t>
            </a:r>
          </a:p>
          <a:p>
            <a:r>
              <a:t>• Opportunities for the product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Target Audience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Demographics: Age, income, location</a:t>
            </a:r>
          </a:p>
          <a:p>
            <a:r>
              <a:t>• Psychographics: Interests, behaviors</a:t>
            </a:r>
          </a:p>
          <a:p>
            <a:r>
              <a:t>• Purchasing patterns</a:t>
            </a:r>
          </a:p>
          <a:p>
            <a:r>
              <a:t>• Key audience motivations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Competitive 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Unique selling points (USPs)</a:t>
            </a:r>
          </a:p>
          <a:p>
            <a:r>
              <a:t>• Differentiation from competitors</a:t>
            </a:r>
          </a:p>
          <a:p>
            <a:r>
              <a:t>• Industry-specific advantages</a:t>
            </a:r>
          </a:p>
          <a:p>
            <a:r>
              <a:t>• Innovation-driven edge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Marketing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Digital marketing campaigns</a:t>
            </a:r>
          </a:p>
          <a:p>
            <a:r>
              <a:t>• Influencer partnerships</a:t>
            </a:r>
          </a:p>
          <a:p>
            <a:r>
              <a:t>• Email marketing tactics</a:t>
            </a:r>
          </a:p>
          <a:p>
            <a:r>
              <a:t>• Content strategy (blog posts, videos, social media)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Metrics for Success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Sales revenue targets</a:t>
            </a:r>
          </a:p>
          <a:p>
            <a:r>
              <a:t>• Customer acquisition cost</a:t>
            </a:r>
          </a:p>
          <a:p>
            <a:r>
              <a:t>• Conversion rates</a:t>
            </a:r>
          </a:p>
          <a:p>
            <a:r>
              <a:t>• Social media engagement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Summary &amp; Closing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Recap of key points</a:t>
            </a:r>
          </a:p>
          <a:p>
            <a:r>
              <a:t>• Focus on launch readiness</a:t>
            </a:r>
          </a:p>
          <a:p>
            <a:r>
              <a:t>• Call to action</a:t>
            </a:r>
          </a:p>
          <a:p>
            <a:r>
              <a:t>• Next steps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